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2" r:id="rId6"/>
    <p:sldId id="297" r:id="rId7"/>
    <p:sldId id="293" r:id="rId8"/>
    <p:sldId id="283" r:id="rId9"/>
    <p:sldId id="291" r:id="rId10"/>
    <p:sldId id="284" r:id="rId11"/>
    <p:sldId id="294" r:id="rId12"/>
    <p:sldId id="295" r:id="rId13"/>
    <p:sldId id="285" r:id="rId14"/>
    <p:sldId id="296" r:id="rId15"/>
    <p:sldId id="256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>
        <p:scale>
          <a:sx n="50" d="100"/>
          <a:sy n="50" d="100"/>
        </p:scale>
        <p:origin x="1210" y="7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i="1" noProof="0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noProof="0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1197" b="0" i="1" u="none" strike="noStrike" kern="1200" baseline="0" noProof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12/03/2025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12/03/2025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43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945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6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gb/article/edit-a-presentation-ff353d37-742a-4aa8-8bdd-6b1f488127a2?omkt=en-G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b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Presentation Cover Title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Image SLide</a:t>
            </a:r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+44 1239 876 554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Customise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6000" u="sng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477D1D5B-3736-ADB5-AFD0-3FDC8DC8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975" y="1189892"/>
            <a:ext cx="3166098" cy="4478215"/>
          </a:xfrm>
          <a:prstGeom prst="rect">
            <a:avLst/>
          </a:prstGeom>
        </p:spPr>
      </p:pic>
      <p:pic>
        <p:nvPicPr>
          <p:cNvPr id="8" name="Picture 7" descr="A cover of a magazine&#10;&#10;AI-generated content may be incorrect.">
            <a:extLst>
              <a:ext uri="{FF2B5EF4-FFF2-40B4-BE49-F238E27FC236}">
                <a16:creationId xmlns:a16="http://schemas.microsoft.com/office/drawing/2014/main" id="{6966FDEB-3A31-74E7-AE6C-847CCC523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295" y="1741989"/>
            <a:ext cx="2385434" cy="3374022"/>
          </a:xfrm>
          <a:prstGeom prst="rect">
            <a:avLst/>
          </a:prstGeom>
        </p:spPr>
      </p:pic>
      <p:pic>
        <p:nvPicPr>
          <p:cNvPr id="10" name="Picture 9" descr="A white background with blue and black text&#10;&#10;AI-generated content may be incorrect.">
            <a:extLst>
              <a:ext uri="{FF2B5EF4-FFF2-40B4-BE49-F238E27FC236}">
                <a16:creationId xmlns:a16="http://schemas.microsoft.com/office/drawing/2014/main" id="{0C4BC8BF-13F6-C733-2E3A-61C903918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185" y="1741989"/>
            <a:ext cx="2385434" cy="3374022"/>
          </a:xfrm>
          <a:prstGeom prst="rect">
            <a:avLst/>
          </a:prstGeom>
        </p:spPr>
      </p:pic>
      <p:pic>
        <p:nvPicPr>
          <p:cNvPr id="12" name="Picture 11" descr="A poster of a medical procedure&#10;&#10;AI-generated content may be incorrect.">
            <a:extLst>
              <a:ext uri="{FF2B5EF4-FFF2-40B4-BE49-F238E27FC236}">
                <a16:creationId xmlns:a16="http://schemas.microsoft.com/office/drawing/2014/main" id="{128B84E8-A978-50E4-1B42-D2C41B901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940" y="1498920"/>
            <a:ext cx="2729132" cy="3860160"/>
          </a:xfrm>
          <a:prstGeom prst="rect">
            <a:avLst/>
          </a:prstGeom>
        </p:spPr>
      </p:pic>
      <p:pic>
        <p:nvPicPr>
          <p:cNvPr id="14" name="Picture 13" descr="A poster of a person doing yoga&#10;&#10;AI-generated content may be incorrect.">
            <a:extLst>
              <a:ext uri="{FF2B5EF4-FFF2-40B4-BE49-F238E27FC236}">
                <a16:creationId xmlns:a16="http://schemas.microsoft.com/office/drawing/2014/main" id="{FDC675AB-5CC7-1A2C-CA7D-93909836B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928" y="1498921"/>
            <a:ext cx="2729132" cy="3860158"/>
          </a:xfrm>
          <a:prstGeom prst="rect">
            <a:avLst/>
          </a:prstGeom>
        </p:spPr>
      </p:pic>
      <p:pic>
        <p:nvPicPr>
          <p:cNvPr id="16" name="Picture 15" descr="A planet earth with text and words&#10;&#10;AI-generated content may be incorrect.">
            <a:extLst>
              <a:ext uri="{FF2B5EF4-FFF2-40B4-BE49-F238E27FC236}">
                <a16:creationId xmlns:a16="http://schemas.microsoft.com/office/drawing/2014/main" id="{8738D495-1BD3-266A-2B95-04CECFA50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951" y="1189892"/>
            <a:ext cx="3166098" cy="447821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Light Hanging">
                <a:extLst>
                  <a:ext uri="{FF2B5EF4-FFF2-40B4-BE49-F238E27FC236}">
                    <a16:creationId xmlns:a16="http://schemas.microsoft.com/office/drawing/2014/main" id="{D9AF9182-FC0E-502D-F4E9-44921E6BC0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8591443"/>
                  </p:ext>
                </p:extLst>
              </p:nvPr>
            </p:nvGraphicFramePr>
            <p:xfrm>
              <a:off x="5861112" y="-2255645"/>
              <a:ext cx="469775" cy="313650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69775" cy="3136509"/>
                    </a:xfrm>
                    <a:prstGeom prst="rect">
                      <a:avLst/>
                    </a:prstGeom>
                  </am3d:spPr>
                  <am3d:camera>
                    <am3d:pos x="0" y="0" z="479506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816209" d="1000000"/>
                    <am3d:preTrans dx="0" dy="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2924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Light Hanging">
                <a:extLst>
                  <a:ext uri="{FF2B5EF4-FFF2-40B4-BE49-F238E27FC236}">
                    <a16:creationId xmlns:a16="http://schemas.microsoft.com/office/drawing/2014/main" id="{D9AF9182-FC0E-502D-F4E9-44921E6BC0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1112" y="-2255645"/>
                <a:ext cx="469775" cy="31365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87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en-GB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rtlCol="0"/>
          <a:lstStyle/>
          <a:p>
            <a:pPr rtl="0"/>
            <a:r>
              <a:rPr lang="en-GB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marL="0" indent="0" rtl="0">
              <a:buNone/>
            </a:pPr>
            <a:r>
              <a:rPr lang="en-GB" sz="2800"/>
              <a:t>Lorem ipsum dolor sit amet, consectetur adipiscing elit. </a:t>
            </a:r>
          </a:p>
          <a:p>
            <a:pPr rtl="0"/>
            <a:r>
              <a:rPr lang="en-GB"/>
              <a:t>Ut fermentum a magna ut eleifend. </a:t>
            </a:r>
          </a:p>
          <a:p>
            <a:pPr rtl="0"/>
            <a:r>
              <a:rPr lang="en-GB"/>
              <a:t>Integer convallis suscipit ante eu varius. </a:t>
            </a:r>
          </a:p>
          <a:p>
            <a:pPr rtl="0"/>
            <a:r>
              <a:rPr lang="en-GB"/>
              <a:t>Morbi a purus dolor.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Our Promise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GB" sz="3200" dirty="0"/>
              <a:t>Lorem ipsum </a:t>
            </a:r>
            <a:r>
              <a:rPr lang="en-GB" sz="3200" dirty="0" err="1"/>
              <a:t>dolor</a:t>
            </a:r>
            <a:r>
              <a:rPr lang="en-GB" sz="3200" dirty="0"/>
              <a:t> sit </a:t>
            </a:r>
            <a:r>
              <a:rPr lang="en-GB" sz="3200" dirty="0" err="1"/>
              <a:t>amet</a:t>
            </a:r>
            <a:r>
              <a:rPr lang="en-GB" sz="3200" dirty="0"/>
              <a:t>. </a:t>
            </a:r>
          </a:p>
          <a:p>
            <a:pPr rtl="0"/>
            <a:r>
              <a:rPr lang="en-GB" dirty="0"/>
              <a:t>Ut fermentum a magna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eleifend</a:t>
            </a:r>
            <a:r>
              <a:rPr lang="en-GB" dirty="0"/>
              <a:t>. Integer convallis </a:t>
            </a:r>
            <a:r>
              <a:rPr lang="en-GB" dirty="0" err="1"/>
              <a:t>suscipit</a:t>
            </a:r>
            <a:r>
              <a:rPr lang="en-GB" dirty="0"/>
              <a:t> ante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varius</a:t>
            </a:r>
            <a:r>
              <a:rPr lang="en-GB" dirty="0"/>
              <a:t>. </a:t>
            </a:r>
          </a:p>
          <a:p>
            <a:pPr rtl="0"/>
            <a:r>
              <a:rPr lang="en-GB" dirty="0" err="1"/>
              <a:t>Suspendisse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 ipsum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 </a:t>
            </a:r>
            <a:r>
              <a:rPr lang="en-GB" dirty="0" err="1"/>
              <a:t>blandit</a:t>
            </a:r>
            <a:r>
              <a:rPr lang="en-GB" dirty="0"/>
              <a:t>. </a:t>
            </a:r>
          </a:p>
          <a:p>
            <a:pPr rtl="0"/>
            <a:r>
              <a:rPr lang="en-GB" dirty="0"/>
              <a:t>Ut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tortor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sodales</a:t>
            </a:r>
            <a:r>
              <a:rPr lang="en-GB" dirty="0"/>
              <a:t>. </a:t>
            </a:r>
          </a:p>
          <a:p>
            <a:pPr rtl="0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/>
          </a:p>
        </p:txBody>
      </p:sp>
      <p:pic>
        <p:nvPicPr>
          <p:cNvPr id="9" name="Picture Placeholder 8" descr="Top view of three me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en-GB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pPr rtl="0"/>
            <a:r>
              <a:rPr lang="en-GB"/>
              <a:t>Nulla a erat eget nunc hendrerit ultrices eu nec nulla. Donec viverra leo aliquet, auctor quam id, convallis orci. </a:t>
            </a:r>
          </a:p>
          <a:p>
            <a:pPr rtl="0"/>
            <a:endParaRPr lang="en-GB"/>
          </a:p>
          <a:p>
            <a:pPr lvl="1" rtl="0"/>
            <a:r>
              <a:rPr lang="en-GB"/>
              <a:t>Sed in molestie est. Cras ornare turpis at ligula posuere, sit amet accumsan neque lobortis.</a:t>
            </a:r>
          </a:p>
          <a:p>
            <a:pPr lvl="1" rtl="0"/>
            <a:r>
              <a:rPr lang="en-GB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en-GB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rtl="0"/>
            <a:r>
              <a:rPr lang="en-GB"/>
              <a:t>Praesent venenatis quam tortor, viverra nunc rutrum. </a:t>
            </a:r>
          </a:p>
          <a:p>
            <a:pPr rtl="0"/>
            <a:endParaRPr lang="en-GB"/>
          </a:p>
          <a:p>
            <a:pPr lvl="1" rtl="0"/>
            <a:r>
              <a:rPr lang="en-GB"/>
              <a:t>Maecenas malesuada ultricies sapien sit amet pharetra. </a:t>
            </a:r>
          </a:p>
          <a:p>
            <a:pPr lvl="1" rtl="0"/>
            <a:r>
              <a:rPr lang="en-GB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028303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6860596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27307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endParaRPr lang="en-GB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fb0879af-3eba-417a-a55a-ffe6dcd6ca77"/>
    <ds:schemaRef ds:uri="6dc4bcd6-49db-4c07-9060-8acfc67cef9f"/>
    <ds:schemaRef ds:uri="http://schemas.microsoft.com/sharepoint/v3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{76331C27-2674-4E20-B6FF-AD8CF7027F00}tf67328976_win32</Template>
  <TotalTime>22</TotalTime>
  <Words>396</Words>
  <Application>Microsoft Office PowerPoint</Application>
  <PresentationFormat>Widescreen</PresentationFormat>
  <Paragraphs>112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Office Theme</vt:lpstr>
      <vt:lpstr>Presentation Cover Title</vt:lpstr>
      <vt:lpstr>Section Divider Option 1</vt:lpstr>
      <vt:lpstr>PowerPoint Presentation</vt:lpstr>
      <vt:lpstr>Section Divider Option 2</vt:lpstr>
      <vt:lpstr>About Us</vt:lpstr>
      <vt:lpstr>Our Promise</vt:lpstr>
      <vt:lpstr>Comparison</vt:lpstr>
      <vt:lpstr>Chart Options</vt:lpstr>
      <vt:lpstr>Table</vt:lpstr>
      <vt:lpstr>Image SLide</vt:lpstr>
      <vt:lpstr>THANK YOU</vt:lpstr>
      <vt:lpstr>Customise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Ally Park</dc:creator>
  <cp:lastModifiedBy>Ally Park</cp:lastModifiedBy>
  <cp:revision>3</cp:revision>
  <dcterms:created xsi:type="dcterms:W3CDTF">2025-03-12T13:50:23Z</dcterms:created>
  <dcterms:modified xsi:type="dcterms:W3CDTF">2025-03-12T14:12:37Z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